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92"/>
  </p:normalViewPr>
  <p:slideViewPr>
    <p:cSldViewPr snapToGrid="0" snapToObjects="1">
      <p:cViewPr varScale="1">
        <p:scale>
          <a:sx n="104" d="100"/>
          <a:sy n="104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883" y="484455"/>
            <a:ext cx="4166772" cy="4959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64883" y="5669036"/>
            <a:ext cx="103495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Media Advertising of Nike, Adidas and Reebok Company 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50800" dist="76200" algn="l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654" y="484455"/>
            <a:ext cx="5673620" cy="2891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654" y="2996418"/>
            <a:ext cx="5673619" cy="24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4324" y="225083"/>
            <a:ext cx="83566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Nike is more successful company to sell their products with using the advertising than Adidas and Reebok together.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4" y="2388954"/>
            <a:ext cx="5894173" cy="2826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310" y="1556951"/>
            <a:ext cx="4610021" cy="47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3" y="222422"/>
            <a:ext cx="11642896" cy="61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44" y="123567"/>
            <a:ext cx="11947988" cy="659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6" y="234777"/>
            <a:ext cx="11685372" cy="62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45</TotalTime>
  <Words>28</Words>
  <Application>Microsoft Macintosh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Abadi MT Condensed Extra Bold</vt:lpstr>
      <vt:lpstr>Century Gothic</vt:lpstr>
      <vt:lpstr>Arial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2015-11-11T19:16:12Z</dcterms:created>
  <dcterms:modified xsi:type="dcterms:W3CDTF">2015-11-11T20:10:41Z</dcterms:modified>
</cp:coreProperties>
</file>